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058400" cy="7772400"/>
  <p:notesSz cx="6858000" cy="9144000"/>
  <p:embeddedFontLst>
    <p:embeddedFont>
      <p:font typeface="Mont" panose="020B0604020202020204" charset="0"/>
      <p:regular r:id="rId7"/>
    </p:embeddedFont>
    <p:embeddedFont>
      <p:font typeface="Mont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0E4B6-D143-300B-D399-983C8B349880}" v="50" dt="2024-11-30T10:43:54.889"/>
    <p1510:client id="{D70C1B14-6BC6-42A6-6501-3492A5EE3399}" v="4" dt="2024-12-01T08:43:06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carnación Alises Camacho" userId="S::eeac42@educastillalamancha.es::22f318b0-86cd-4634-940e-c33c86340faa" providerId="AD" clId="Web-{D70C1B14-6BC6-42A6-6501-3492A5EE3399}"/>
    <pc:docChg chg="modSld">
      <pc:chgData name="Encarnación Alises Camacho" userId="S::eeac42@educastillalamancha.es::22f318b0-86cd-4634-940e-c33c86340faa" providerId="AD" clId="Web-{D70C1B14-6BC6-42A6-6501-3492A5EE3399}" dt="2024-12-01T08:43:06.690" v="2"/>
      <pc:docMkLst>
        <pc:docMk/>
      </pc:docMkLst>
      <pc:sldChg chg="addSp modSp">
        <pc:chgData name="Encarnación Alises Camacho" userId="S::eeac42@educastillalamancha.es::22f318b0-86cd-4634-940e-c33c86340faa" providerId="AD" clId="Web-{D70C1B14-6BC6-42A6-6501-3492A5EE3399}" dt="2024-12-01T08:42:56.158" v="1" actId="1076"/>
        <pc:sldMkLst>
          <pc:docMk/>
          <pc:sldMk cId="0" sldId="256"/>
        </pc:sldMkLst>
        <pc:picChg chg="add mod">
          <ac:chgData name="Encarnación Alises Camacho" userId="S::eeac42@educastillalamancha.es::22f318b0-86cd-4634-940e-c33c86340faa" providerId="AD" clId="Web-{D70C1B14-6BC6-42A6-6501-3492A5EE3399}" dt="2024-12-01T08:42:56.158" v="1" actId="1076"/>
          <ac:picMkLst>
            <pc:docMk/>
            <pc:sldMk cId="0" sldId="256"/>
            <ac:picMk id="15" creationId="{35ED3DC9-E90B-F648-E629-AED39748ADAE}"/>
          </ac:picMkLst>
        </pc:picChg>
      </pc:sldChg>
      <pc:sldChg chg="addSp">
        <pc:chgData name="Encarnación Alises Camacho" userId="S::eeac42@educastillalamancha.es::22f318b0-86cd-4634-940e-c33c86340faa" providerId="AD" clId="Web-{D70C1B14-6BC6-42A6-6501-3492A5EE3399}" dt="2024-12-01T08:43:06.690" v="2"/>
        <pc:sldMkLst>
          <pc:docMk/>
          <pc:sldMk cId="0" sldId="257"/>
        </pc:sldMkLst>
        <pc:picChg chg="add">
          <ac:chgData name="Encarnación Alises Camacho" userId="S::eeac42@educastillalamancha.es::22f318b0-86cd-4634-940e-c33c86340faa" providerId="AD" clId="Web-{D70C1B14-6BC6-42A6-6501-3492A5EE3399}" dt="2024-12-01T08:43:06.690" v="2"/>
          <ac:picMkLst>
            <pc:docMk/>
            <pc:sldMk cId="0" sldId="257"/>
            <ac:picMk id="16" creationId="{1165502A-ED6E-4E8E-9371-24239AB2E338}"/>
          </ac:picMkLst>
        </pc:picChg>
      </pc:sldChg>
    </pc:docChg>
  </pc:docChgLst>
  <pc:docChgLst>
    <pc:chgData name="Encarnación Alises Camacho" userId="S::eeac42@educastillalamancha.es::22f318b0-86cd-4634-940e-c33c86340faa" providerId="AD" clId="Web-{5AC0E4B6-D143-300B-D399-983C8B349880}"/>
    <pc:docChg chg="modSld">
      <pc:chgData name="Encarnación Alises Camacho" userId="S::eeac42@educastillalamancha.es::22f318b0-86cd-4634-940e-c33c86340faa" providerId="AD" clId="Web-{5AC0E4B6-D143-300B-D399-983C8B349880}" dt="2024-11-30T10:43:54.889" v="35"/>
      <pc:docMkLst>
        <pc:docMk/>
      </pc:docMkLst>
      <pc:sldChg chg="addSp modSp">
        <pc:chgData name="Encarnación Alises Camacho" userId="S::eeac42@educastillalamancha.es::22f318b0-86cd-4634-940e-c33c86340faa" providerId="AD" clId="Web-{5AC0E4B6-D143-300B-D399-983C8B349880}" dt="2024-11-30T10:43:00.804" v="27" actId="1076"/>
        <pc:sldMkLst>
          <pc:docMk/>
          <pc:sldMk cId="0" sldId="256"/>
        </pc:sldMkLst>
        <pc:spChg chg="mod">
          <ac:chgData name="Encarnación Alises Camacho" userId="S::eeac42@educastillalamancha.es::22f318b0-86cd-4634-940e-c33c86340faa" providerId="AD" clId="Web-{5AC0E4B6-D143-300B-D399-983C8B349880}" dt="2024-11-30T10:41:46.520" v="2" actId="1076"/>
          <ac:spMkLst>
            <pc:docMk/>
            <pc:sldMk cId="0" sldId="256"/>
            <ac:spMk id="11" creationId="{00000000-0000-0000-0000-000000000000}"/>
          </ac:spMkLst>
        </pc:spChg>
        <pc:spChg chg="add mod">
          <ac:chgData name="Encarnación Alises Camacho" userId="S::eeac42@educastillalamancha.es::22f318b0-86cd-4634-940e-c33c86340faa" providerId="AD" clId="Web-{5AC0E4B6-D143-300B-D399-983C8B349880}" dt="2024-11-30T10:42:38.772" v="24" actId="14100"/>
          <ac:spMkLst>
            <pc:docMk/>
            <pc:sldMk cId="0" sldId="256"/>
            <ac:spMk id="13" creationId="{E0087C62-9D82-6C92-9978-E2B23CC02272}"/>
          </ac:spMkLst>
        </pc:spChg>
        <pc:grpChg chg="mod">
          <ac:chgData name="Encarnación Alises Camacho" userId="S::eeac42@educastillalamancha.es::22f318b0-86cd-4634-940e-c33c86340faa" providerId="AD" clId="Web-{5AC0E4B6-D143-300B-D399-983C8B349880}" dt="2024-11-30T10:41:37.723" v="1" actId="1076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Encarnación Alises Camacho" userId="S::eeac42@educastillalamancha.es::22f318b0-86cd-4634-940e-c33c86340faa" providerId="AD" clId="Web-{5AC0E4B6-D143-300B-D399-983C8B349880}" dt="2024-11-30T10:41:50.380" v="3" actId="1076"/>
          <ac:grpSpMkLst>
            <pc:docMk/>
            <pc:sldMk cId="0" sldId="256"/>
            <ac:grpSpMk id="6" creationId="{00000000-0000-0000-0000-000000000000}"/>
          </ac:grpSpMkLst>
        </pc:grpChg>
        <pc:picChg chg="add mod">
          <ac:chgData name="Encarnación Alises Camacho" userId="S::eeac42@educastillalamancha.es::22f318b0-86cd-4634-940e-c33c86340faa" providerId="AD" clId="Web-{5AC0E4B6-D143-300B-D399-983C8B349880}" dt="2024-11-30T10:43:00.804" v="27" actId="1076"/>
          <ac:picMkLst>
            <pc:docMk/>
            <pc:sldMk cId="0" sldId="256"/>
            <ac:picMk id="14" creationId="{D06C5F9E-B142-F4BC-AD26-5AF6D3B4265E}"/>
          </ac:picMkLst>
        </pc:picChg>
      </pc:sldChg>
      <pc:sldChg chg="addSp modSp">
        <pc:chgData name="Encarnación Alises Camacho" userId="S::eeac42@educastillalamancha.es::22f318b0-86cd-4634-940e-c33c86340faa" providerId="AD" clId="Web-{5AC0E4B6-D143-300B-D399-983C8B349880}" dt="2024-11-30T10:43:54.889" v="35"/>
        <pc:sldMkLst>
          <pc:docMk/>
          <pc:sldMk cId="0" sldId="257"/>
        </pc:sldMkLst>
        <pc:spChg chg="mod">
          <ac:chgData name="Encarnación Alises Camacho" userId="S::eeac42@educastillalamancha.es::22f318b0-86cd-4634-940e-c33c86340faa" providerId="AD" clId="Web-{5AC0E4B6-D143-300B-D399-983C8B349880}" dt="2024-11-30T10:43:31.993" v="31" actId="1076"/>
          <ac:spMkLst>
            <pc:docMk/>
            <pc:sldMk cId="0" sldId="257"/>
            <ac:spMk id="11" creationId="{00000000-0000-0000-0000-000000000000}"/>
          </ac:spMkLst>
        </pc:spChg>
        <pc:spChg chg="add">
          <ac:chgData name="Encarnación Alises Camacho" userId="S::eeac42@educastillalamancha.es::22f318b0-86cd-4634-940e-c33c86340faa" providerId="AD" clId="Web-{5AC0E4B6-D143-300B-D399-983C8B349880}" dt="2024-11-30T10:43:54.889" v="35"/>
          <ac:spMkLst>
            <pc:docMk/>
            <pc:sldMk cId="0" sldId="257"/>
            <ac:spMk id="15" creationId="{F65760A1-EC07-5D8A-A6CA-353CF6B2DB76}"/>
          </ac:spMkLst>
        </pc:spChg>
        <pc:grpChg chg="mod">
          <ac:chgData name="Encarnación Alises Camacho" userId="S::eeac42@educastillalamancha.es::22f318b0-86cd-4634-940e-c33c86340faa" providerId="AD" clId="Web-{5AC0E4B6-D143-300B-D399-983C8B349880}" dt="2024-11-30T10:43:28.165" v="30" actId="1076"/>
          <ac:grpSpMkLst>
            <pc:docMk/>
            <pc:sldMk cId="0" sldId="257"/>
            <ac:grpSpMk id="6" creationId="{00000000-0000-0000-0000-000000000000}"/>
          </ac:grpSpMkLst>
        </pc:grpChg>
        <pc:picChg chg="add mod">
          <ac:chgData name="Encarnación Alises Camacho" userId="S::eeac42@educastillalamancha.es::22f318b0-86cd-4634-940e-c33c86340faa" providerId="AD" clId="Web-{5AC0E4B6-D143-300B-D399-983C8B349880}" dt="2024-11-30T10:43:44.524" v="34" actId="1076"/>
          <ac:picMkLst>
            <pc:docMk/>
            <pc:sldMk cId="0" sldId="257"/>
            <ac:picMk id="13" creationId="{3672A426-9E42-372B-7C18-B0719BAE3F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262" y="236936"/>
            <a:ext cx="9549876" cy="7298528"/>
            <a:chOff x="0" y="0"/>
            <a:chExt cx="4275598" cy="3267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5598" cy="3267642"/>
            </a:xfrm>
            <a:custGeom>
              <a:avLst/>
              <a:gdLst/>
              <a:ahLst/>
              <a:cxnLst/>
              <a:rect l="l" t="t" r="r" b="b"/>
              <a:pathLst>
                <a:path w="4275598" h="3267642">
                  <a:moveTo>
                    <a:pt x="4151138" y="3267642"/>
                  </a:moveTo>
                  <a:lnTo>
                    <a:pt x="124460" y="3267642"/>
                  </a:lnTo>
                  <a:cubicBezTo>
                    <a:pt x="55880" y="3267642"/>
                    <a:pt x="0" y="3211762"/>
                    <a:pt x="0" y="31431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51138" y="0"/>
                  </a:lnTo>
                  <a:cubicBezTo>
                    <a:pt x="4219718" y="0"/>
                    <a:pt x="4275598" y="55880"/>
                    <a:pt x="4275598" y="124460"/>
                  </a:cubicBezTo>
                  <a:lnTo>
                    <a:pt x="4275598" y="3143182"/>
                  </a:lnTo>
                  <a:cubicBezTo>
                    <a:pt x="4275598" y="3211762"/>
                    <a:pt x="4219718" y="3267642"/>
                    <a:pt x="4151138" y="3267642"/>
                  </a:cubicBezTo>
                  <a:close/>
                </a:path>
              </a:pathLst>
            </a:custGeom>
            <a:solidFill>
              <a:srgbClr val="FBD4AB">
                <a:alpha val="3568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823" y="435291"/>
            <a:ext cx="3204381" cy="452017"/>
            <a:chOff x="0" y="0"/>
            <a:chExt cx="2134692" cy="301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4692" cy="301125"/>
            </a:xfrm>
            <a:custGeom>
              <a:avLst/>
              <a:gdLst/>
              <a:ahLst/>
              <a:cxnLst/>
              <a:rect l="l" t="t" r="r" b="b"/>
              <a:pathLst>
                <a:path w="2134692" h="301125">
                  <a:moveTo>
                    <a:pt x="0" y="0"/>
                  </a:moveTo>
                  <a:lnTo>
                    <a:pt x="2134692" y="0"/>
                  </a:lnTo>
                  <a:lnTo>
                    <a:pt x="2134692" y="301125"/>
                  </a:lnTo>
                  <a:lnTo>
                    <a:pt x="0" y="30112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8353" y="5595223"/>
            <a:ext cx="8503920" cy="732028"/>
            <a:chOff x="0" y="0"/>
            <a:chExt cx="22309778" cy="19204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09778" cy="1920454"/>
            </a:xfrm>
            <a:custGeom>
              <a:avLst/>
              <a:gdLst/>
              <a:ahLst/>
              <a:cxnLst/>
              <a:rect l="l" t="t" r="r" b="b"/>
              <a:pathLst>
                <a:path w="22309778" h="1920454">
                  <a:moveTo>
                    <a:pt x="0" y="0"/>
                  </a:moveTo>
                  <a:lnTo>
                    <a:pt x="0" y="1920454"/>
                  </a:lnTo>
                  <a:lnTo>
                    <a:pt x="22309778" y="1920454"/>
                  </a:lnTo>
                  <a:lnTo>
                    <a:pt x="22309778" y="0"/>
                  </a:lnTo>
                  <a:lnTo>
                    <a:pt x="0" y="0"/>
                  </a:lnTo>
                  <a:close/>
                  <a:moveTo>
                    <a:pt x="22248819" y="1859494"/>
                  </a:moveTo>
                  <a:lnTo>
                    <a:pt x="59690" y="1859494"/>
                  </a:lnTo>
                  <a:lnTo>
                    <a:pt x="59690" y="59690"/>
                  </a:lnTo>
                  <a:lnTo>
                    <a:pt x="22248819" y="59690"/>
                  </a:lnTo>
                  <a:lnTo>
                    <a:pt x="22248819" y="185949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970970" y="244030"/>
            <a:ext cx="1677590" cy="1858825"/>
          </a:xfrm>
          <a:custGeom>
            <a:avLst/>
            <a:gdLst/>
            <a:ahLst/>
            <a:cxnLst/>
            <a:rect l="l" t="t" r="r" b="b"/>
            <a:pathLst>
              <a:path w="1677590" h="1858825">
                <a:moveTo>
                  <a:pt x="0" y="0"/>
                </a:moveTo>
                <a:lnTo>
                  <a:pt x="1677590" y="0"/>
                </a:lnTo>
                <a:lnTo>
                  <a:pt x="1677590" y="1858825"/>
                </a:lnTo>
                <a:lnTo>
                  <a:pt x="0" y="18588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5658" y="963892"/>
            <a:ext cx="5380509" cy="78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7"/>
              </a:lnSpc>
            </a:pPr>
            <a:r>
              <a:rPr lang="en-US" sz="3855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MENSAJE SECRETO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7415" y="1672418"/>
            <a:ext cx="8263571" cy="28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3"/>
              </a:lnSpc>
            </a:pPr>
            <a:r>
              <a:rPr lang="en-US" sz="1409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Dibuja tu mensaje secreto con pictogramas egipcios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4099" y="5110960"/>
            <a:ext cx="8477061" cy="36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Escribe cuál es el mensaje secreto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9713" y="495300"/>
            <a:ext cx="778698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GRUPO;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087C62-9D82-6C92-9978-E2B23CC02272}"/>
              </a:ext>
            </a:extLst>
          </p:cNvPr>
          <p:cNvSpPr txBox="1"/>
          <p:nvPr/>
        </p:nvSpPr>
        <p:spPr>
          <a:xfrm>
            <a:off x="626636" y="6944983"/>
            <a:ext cx="91717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“MENSAJE SECRETO" REACLM </a:t>
            </a:r>
            <a:r>
              <a:rPr lang="en-US" sz="1200" dirty="0" err="1">
                <a:ea typeface="Calibri"/>
                <a:cs typeface="Calibri"/>
              </a:rPr>
              <a:t>Servicio</a:t>
            </a:r>
            <a:r>
              <a:rPr lang="en-US" sz="1200" dirty="0">
                <a:ea typeface="Calibri"/>
                <a:cs typeface="Calibri"/>
              </a:rPr>
              <a:t> de </a:t>
            </a:r>
            <a:r>
              <a:rPr lang="en-US" sz="1200" dirty="0" err="1">
                <a:ea typeface="Calibri"/>
                <a:cs typeface="Calibri"/>
              </a:rPr>
              <a:t>innovación</a:t>
            </a:r>
            <a:r>
              <a:rPr lang="en-US" sz="1200" dirty="0">
                <a:ea typeface="Calibri"/>
                <a:cs typeface="Calibri"/>
              </a:rPr>
              <a:t> </a:t>
            </a:r>
            <a:r>
              <a:rPr lang="en-US" sz="1200" dirty="0" err="1">
                <a:ea typeface="Calibri"/>
                <a:cs typeface="Calibri"/>
              </a:rPr>
              <a:t>educativa</a:t>
            </a:r>
            <a:r>
              <a:rPr lang="en-US" sz="1200" dirty="0">
                <a:ea typeface="Calibri"/>
                <a:cs typeface="Calibri"/>
              </a:rPr>
              <a:t> de Junta de </a:t>
            </a:r>
            <a:r>
              <a:rPr lang="en-US" sz="1200" dirty="0" err="1">
                <a:ea typeface="Calibri"/>
                <a:cs typeface="Calibri"/>
              </a:rPr>
              <a:t>Comunidades</a:t>
            </a:r>
            <a:r>
              <a:rPr lang="en-US" sz="1200" dirty="0">
                <a:ea typeface="Calibri"/>
                <a:cs typeface="Calibri"/>
              </a:rPr>
              <a:t> de Castilla la Mancha se </a:t>
            </a:r>
            <a:r>
              <a:rPr lang="en-US" sz="1200" dirty="0" err="1">
                <a:ea typeface="Calibri"/>
                <a:cs typeface="Calibri"/>
              </a:rPr>
              <a:t>encuentra</a:t>
            </a:r>
            <a:r>
              <a:rPr lang="en-US" sz="1200" dirty="0">
                <a:ea typeface="Calibri"/>
                <a:cs typeface="Calibri"/>
              </a:rPr>
              <a:t> bajo </a:t>
            </a:r>
            <a:r>
              <a:rPr lang="en-US" sz="1200" dirty="0" err="1">
                <a:ea typeface="Calibri"/>
                <a:cs typeface="Calibri"/>
              </a:rPr>
              <a:t>una</a:t>
            </a:r>
            <a:r>
              <a:rPr lang="en-US" sz="1200" dirty="0">
                <a:ea typeface="Calibri"/>
                <a:cs typeface="Calibri"/>
              </a:rPr>
              <a:t> </a:t>
            </a:r>
            <a:r>
              <a:rPr lang="en-US" sz="1200" dirty="0" err="1">
                <a:ea typeface="Calibri"/>
                <a:cs typeface="Calibri"/>
              </a:rPr>
              <a:t>Licencia</a:t>
            </a:r>
            <a:r>
              <a:rPr lang="en-US" sz="1200" dirty="0">
                <a:ea typeface="Calibri"/>
                <a:cs typeface="Calibri"/>
              </a:rPr>
              <a:t> Creative Commons </a:t>
            </a:r>
            <a:r>
              <a:rPr lang="en-US" sz="1200" dirty="0" err="1">
                <a:ea typeface="Calibri"/>
                <a:cs typeface="Calibri"/>
              </a:rPr>
              <a:t>Atribución-Compartir</a:t>
            </a:r>
            <a:r>
              <a:rPr lang="en-US" sz="1200" dirty="0">
                <a:ea typeface="Calibri"/>
                <a:cs typeface="Calibri"/>
              </a:rPr>
              <a:t> </a:t>
            </a:r>
            <a:r>
              <a:rPr lang="en-US" sz="1200" dirty="0" err="1">
                <a:ea typeface="Calibri"/>
                <a:cs typeface="Calibri"/>
              </a:rPr>
              <a:t>Igual</a:t>
            </a:r>
            <a:r>
              <a:rPr lang="en-US" sz="1200" dirty="0">
                <a:ea typeface="Calibri"/>
                <a:cs typeface="Calibri"/>
              </a:rPr>
              <a:t> 4.0 España</a:t>
            </a:r>
            <a:endParaRPr lang="en-US" sz="12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6C5F9E-B142-F4BC-AD26-5AF6D3B4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06117" y="6634163"/>
            <a:ext cx="871329" cy="308934"/>
          </a:xfrm>
          <a:prstGeom prst="rect">
            <a:avLst/>
          </a:prstGeom>
        </p:spPr>
      </p:pic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5ED3DC9-E90B-F648-E629-AED39748A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3" y="963432"/>
            <a:ext cx="1324511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262" y="236936"/>
            <a:ext cx="9549876" cy="7298528"/>
            <a:chOff x="0" y="0"/>
            <a:chExt cx="4275598" cy="3267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5598" cy="3267642"/>
            </a:xfrm>
            <a:custGeom>
              <a:avLst/>
              <a:gdLst/>
              <a:ahLst/>
              <a:cxnLst/>
              <a:rect l="l" t="t" r="r" b="b"/>
              <a:pathLst>
                <a:path w="4275598" h="3267642">
                  <a:moveTo>
                    <a:pt x="4151138" y="3267642"/>
                  </a:moveTo>
                  <a:lnTo>
                    <a:pt x="124460" y="3267642"/>
                  </a:lnTo>
                  <a:cubicBezTo>
                    <a:pt x="55880" y="3267642"/>
                    <a:pt x="0" y="3211762"/>
                    <a:pt x="0" y="31431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51138" y="0"/>
                  </a:lnTo>
                  <a:cubicBezTo>
                    <a:pt x="4219718" y="0"/>
                    <a:pt x="4275598" y="55880"/>
                    <a:pt x="4275598" y="124460"/>
                  </a:cubicBezTo>
                  <a:lnTo>
                    <a:pt x="4275598" y="3143182"/>
                  </a:lnTo>
                  <a:cubicBezTo>
                    <a:pt x="4275598" y="3211762"/>
                    <a:pt x="4219718" y="3267642"/>
                    <a:pt x="4151138" y="3267642"/>
                  </a:cubicBezTo>
                  <a:close/>
                </a:path>
              </a:pathLst>
            </a:custGeom>
            <a:solidFill>
              <a:srgbClr val="FBD4AB">
                <a:alpha val="3568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823" y="435291"/>
            <a:ext cx="3204381" cy="452017"/>
            <a:chOff x="0" y="0"/>
            <a:chExt cx="2134692" cy="301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4692" cy="301125"/>
            </a:xfrm>
            <a:custGeom>
              <a:avLst/>
              <a:gdLst/>
              <a:ahLst/>
              <a:cxnLst/>
              <a:rect l="l" t="t" r="r" b="b"/>
              <a:pathLst>
                <a:path w="2134692" h="301125">
                  <a:moveTo>
                    <a:pt x="0" y="0"/>
                  </a:moveTo>
                  <a:lnTo>
                    <a:pt x="2134692" y="0"/>
                  </a:lnTo>
                  <a:lnTo>
                    <a:pt x="2134692" y="301125"/>
                  </a:lnTo>
                  <a:lnTo>
                    <a:pt x="0" y="30112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7240" y="5729651"/>
            <a:ext cx="8503920" cy="732028"/>
            <a:chOff x="0" y="0"/>
            <a:chExt cx="22309778" cy="19204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09778" cy="1920454"/>
            </a:xfrm>
            <a:custGeom>
              <a:avLst/>
              <a:gdLst/>
              <a:ahLst/>
              <a:cxnLst/>
              <a:rect l="l" t="t" r="r" b="b"/>
              <a:pathLst>
                <a:path w="22309778" h="1920454">
                  <a:moveTo>
                    <a:pt x="0" y="0"/>
                  </a:moveTo>
                  <a:lnTo>
                    <a:pt x="0" y="1920454"/>
                  </a:lnTo>
                  <a:lnTo>
                    <a:pt x="22309778" y="1920454"/>
                  </a:lnTo>
                  <a:lnTo>
                    <a:pt x="22309778" y="0"/>
                  </a:lnTo>
                  <a:lnTo>
                    <a:pt x="0" y="0"/>
                  </a:lnTo>
                  <a:close/>
                  <a:moveTo>
                    <a:pt x="22248819" y="1859494"/>
                  </a:moveTo>
                  <a:lnTo>
                    <a:pt x="59690" y="1859494"/>
                  </a:lnTo>
                  <a:lnTo>
                    <a:pt x="59690" y="59690"/>
                  </a:lnTo>
                  <a:lnTo>
                    <a:pt x="22248819" y="59690"/>
                  </a:lnTo>
                  <a:lnTo>
                    <a:pt x="22248819" y="185949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8049185" y="312709"/>
            <a:ext cx="1395912" cy="1439084"/>
          </a:xfrm>
          <a:custGeom>
            <a:avLst/>
            <a:gdLst/>
            <a:ahLst/>
            <a:cxnLst/>
            <a:rect l="l" t="t" r="r" b="b"/>
            <a:pathLst>
              <a:path w="1395912" h="1439084">
                <a:moveTo>
                  <a:pt x="0" y="0"/>
                </a:moveTo>
                <a:lnTo>
                  <a:pt x="1395912" y="0"/>
                </a:lnTo>
                <a:lnTo>
                  <a:pt x="1395912" y="1439084"/>
                </a:lnTo>
                <a:lnTo>
                  <a:pt x="0" y="1439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5658" y="963892"/>
            <a:ext cx="5380509" cy="78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7"/>
              </a:lnSpc>
            </a:pPr>
            <a:r>
              <a:rPr lang="en-US" sz="3855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MENSAJE SECRETO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7415" y="1672418"/>
            <a:ext cx="8263571" cy="28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3"/>
              </a:lnSpc>
            </a:pPr>
            <a:r>
              <a:rPr lang="en-US" sz="1409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Dibuja tu mensaje secreto con EMOJIS actuales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4099" y="5196505"/>
            <a:ext cx="8477061" cy="36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Escribe cuál es el mensaje secreto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9713" y="495300"/>
            <a:ext cx="778698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>
                <a:solidFill>
                  <a:srgbClr val="000000"/>
                </a:solidFill>
                <a:latin typeface="Mont"/>
                <a:ea typeface="Mont"/>
                <a:cs typeface="Mont"/>
                <a:sym typeface="Mont"/>
              </a:rPr>
              <a:t>GRUPO: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672A426-9E42-372B-7C18-B0719BAE3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8" y="6463072"/>
            <a:ext cx="1401894" cy="49224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65760A1-EC07-5D8A-A6CA-353CF6B2DB76}"/>
              </a:ext>
            </a:extLst>
          </p:cNvPr>
          <p:cNvSpPr txBox="1"/>
          <p:nvPr/>
        </p:nvSpPr>
        <p:spPr>
          <a:xfrm>
            <a:off x="626636" y="6944983"/>
            <a:ext cx="91717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“MENSAJE SECRETO" REACLM </a:t>
            </a:r>
            <a:r>
              <a:rPr lang="en-US" sz="1200" dirty="0" err="1">
                <a:ea typeface="Calibri"/>
                <a:cs typeface="Calibri"/>
              </a:rPr>
              <a:t>Servicio</a:t>
            </a:r>
            <a:r>
              <a:rPr lang="en-US" sz="1200" dirty="0">
                <a:ea typeface="Calibri"/>
                <a:cs typeface="Calibri"/>
              </a:rPr>
              <a:t> de </a:t>
            </a:r>
            <a:r>
              <a:rPr lang="en-US" sz="1200" dirty="0" err="1">
                <a:ea typeface="Calibri"/>
                <a:cs typeface="Calibri"/>
              </a:rPr>
              <a:t>innovación</a:t>
            </a:r>
            <a:r>
              <a:rPr lang="en-US" sz="1200" dirty="0">
                <a:ea typeface="Calibri"/>
                <a:cs typeface="Calibri"/>
              </a:rPr>
              <a:t> </a:t>
            </a:r>
            <a:r>
              <a:rPr lang="en-US" sz="1200" dirty="0" err="1">
                <a:ea typeface="Calibri"/>
                <a:cs typeface="Calibri"/>
              </a:rPr>
              <a:t>educativa</a:t>
            </a:r>
            <a:r>
              <a:rPr lang="en-US" sz="1200" dirty="0">
                <a:ea typeface="Calibri"/>
                <a:cs typeface="Calibri"/>
              </a:rPr>
              <a:t> de Junta de </a:t>
            </a:r>
            <a:r>
              <a:rPr lang="en-US" sz="1200" dirty="0" err="1">
                <a:ea typeface="Calibri"/>
                <a:cs typeface="Calibri"/>
              </a:rPr>
              <a:t>Comunidades</a:t>
            </a:r>
            <a:r>
              <a:rPr lang="en-US" sz="1200" dirty="0">
                <a:ea typeface="Calibri"/>
                <a:cs typeface="Calibri"/>
              </a:rPr>
              <a:t> de Castilla la Mancha se </a:t>
            </a:r>
            <a:r>
              <a:rPr lang="en-US" sz="1200" dirty="0" err="1">
                <a:ea typeface="Calibri"/>
                <a:cs typeface="Calibri"/>
              </a:rPr>
              <a:t>encuentra</a:t>
            </a:r>
            <a:r>
              <a:rPr lang="en-US" sz="1200" dirty="0">
                <a:ea typeface="Calibri"/>
                <a:cs typeface="Calibri"/>
              </a:rPr>
              <a:t> bajo </a:t>
            </a:r>
            <a:r>
              <a:rPr lang="en-US" sz="1200" dirty="0" err="1">
                <a:ea typeface="Calibri"/>
                <a:cs typeface="Calibri"/>
              </a:rPr>
              <a:t>una</a:t>
            </a:r>
            <a:r>
              <a:rPr lang="en-US" sz="1200" dirty="0">
                <a:ea typeface="Calibri"/>
                <a:cs typeface="Calibri"/>
              </a:rPr>
              <a:t> </a:t>
            </a:r>
            <a:r>
              <a:rPr lang="en-US" sz="1200" dirty="0" err="1">
                <a:ea typeface="Calibri"/>
                <a:cs typeface="Calibri"/>
              </a:rPr>
              <a:t>Licencia</a:t>
            </a:r>
            <a:r>
              <a:rPr lang="en-US" sz="1200" dirty="0">
                <a:ea typeface="Calibri"/>
                <a:cs typeface="Calibri"/>
              </a:rPr>
              <a:t> Creative Commons </a:t>
            </a:r>
            <a:r>
              <a:rPr lang="en-US" sz="1200" dirty="0" err="1">
                <a:ea typeface="Calibri"/>
                <a:cs typeface="Calibri"/>
              </a:rPr>
              <a:t>Atribución-Compartir</a:t>
            </a:r>
            <a:r>
              <a:rPr lang="en-US" sz="1200" dirty="0">
                <a:ea typeface="Calibri"/>
                <a:cs typeface="Calibri"/>
              </a:rPr>
              <a:t> </a:t>
            </a:r>
            <a:r>
              <a:rPr lang="en-US" sz="1200" dirty="0" err="1">
                <a:ea typeface="Calibri"/>
                <a:cs typeface="Calibri"/>
              </a:rPr>
              <a:t>Igual</a:t>
            </a:r>
            <a:r>
              <a:rPr lang="en-US" sz="1200" dirty="0">
                <a:ea typeface="Calibri"/>
                <a:cs typeface="Calibri"/>
              </a:rPr>
              <a:t> 4.0 España</a:t>
            </a:r>
            <a:endParaRPr lang="en-US" sz="1200" dirty="0"/>
          </a:p>
        </p:txBody>
      </p:sp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165502A-ED6E-4E8E-9371-24239AB2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13" y="963432"/>
            <a:ext cx="1324511" cy="866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8424794939D245B8B97F09B7A5E605" ma:contentTypeVersion="11" ma:contentTypeDescription="Crear nuevo documento." ma:contentTypeScope="" ma:versionID="3e900e214449afec2c9b619704697da7">
  <xsd:schema xmlns:xsd="http://www.w3.org/2001/XMLSchema" xmlns:xs="http://www.w3.org/2001/XMLSchema" xmlns:p="http://schemas.microsoft.com/office/2006/metadata/properties" xmlns:ns2="e6129a91-ed4a-4748-8182-8f93dcbdb934" targetNamespace="http://schemas.microsoft.com/office/2006/metadata/properties" ma:root="true" ma:fieldsID="37517cfa2d8cca280e9d3c0ddfbca79f" ns2:_="">
    <xsd:import namespace="e6129a91-ed4a-4748-8182-8f93dcbdb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29a91-ed4a-4748-8182-8f93dcbdb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758c2e12-f89a-4233-af3c-91f3f7d13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129a91-ed4a-4748-8182-8f93dcbdb9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730506-14E8-4CBA-94A2-40C0052D4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29a91-ed4a-4748-8182-8f93dcbdb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6C74D5-5436-46AC-B332-533EA2CE8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793A9-190E-43D7-85E3-9351BF6293CE}">
  <ds:schemaRefs>
    <ds:schemaRef ds:uri="http://schemas.microsoft.com/office/2006/metadata/properties"/>
    <ds:schemaRef ds:uri="http://schemas.microsoft.com/office/infopath/2007/PartnerControls"/>
    <ds:schemaRef ds:uri="e6129a91-ed4a-4748-8182-8f93dcbdb9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Mensaje secreto</dc:title>
  <cp:revision>22</cp:revision>
  <dcterms:created xsi:type="dcterms:W3CDTF">2006-08-16T00:00:00Z</dcterms:created>
  <dcterms:modified xsi:type="dcterms:W3CDTF">2024-12-01T08:43:09Z</dcterms:modified>
  <dc:identifier>DAGXlL6EI-0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0x010100B88424794939D245B8B97F09B7A5E605</vt:lpwstr>
  </property>
  <property fmtid="{D5CDD505-2E9C-101B-9397-08002B2CF9AE}" pid="3" name="MediaServiceImageTags">
    <vt:lpwstr/>
  </property>
</Properties>
</file>