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8282900" cy="20002500"/>
  <p:notesSz cx="6858000" cy="9144000"/>
  <p:embeddedFontLst>
    <p:embeddedFont>
      <p:font typeface="Disket Mono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54350" y="14005361"/>
            <a:ext cx="3566376" cy="5342886"/>
          </a:xfrm>
          <a:custGeom>
            <a:avLst/>
            <a:gdLst/>
            <a:ahLst/>
            <a:cxnLst/>
            <a:rect l="l" t="t" r="r" b="b"/>
            <a:pathLst>
              <a:path w="3566376" h="5342886">
                <a:moveTo>
                  <a:pt x="0" y="0"/>
                </a:moveTo>
                <a:lnTo>
                  <a:pt x="3566377" y="0"/>
                </a:lnTo>
                <a:lnTo>
                  <a:pt x="3566377" y="5342886"/>
                </a:lnTo>
                <a:lnTo>
                  <a:pt x="0" y="534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507468" y="633894"/>
            <a:ext cx="2620502" cy="262050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44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68817" tIns="268817" rIns="268817" bIns="268817" rtlCol="0" anchor="ctr"/>
            <a:lstStyle/>
            <a:p>
              <a:pPr algn="ctr">
                <a:lnSpc>
                  <a:spcPts val="51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17719" y="2000250"/>
            <a:ext cx="2050298" cy="2135727"/>
          </a:xfrm>
          <a:custGeom>
            <a:avLst/>
            <a:gdLst/>
            <a:ahLst/>
            <a:cxnLst/>
            <a:rect l="l" t="t" r="r" b="b"/>
            <a:pathLst>
              <a:path w="2050298" h="2135727">
                <a:moveTo>
                  <a:pt x="0" y="0"/>
                </a:moveTo>
                <a:lnTo>
                  <a:pt x="2050298" y="0"/>
                </a:lnTo>
                <a:lnTo>
                  <a:pt x="2050298" y="2135727"/>
                </a:lnTo>
                <a:lnTo>
                  <a:pt x="0" y="213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25084" y="2372815"/>
            <a:ext cx="1692635" cy="1763162"/>
          </a:xfrm>
          <a:custGeom>
            <a:avLst/>
            <a:gdLst/>
            <a:ahLst/>
            <a:cxnLst/>
            <a:rect l="l" t="t" r="r" b="b"/>
            <a:pathLst>
              <a:path w="1692635" h="1763162">
                <a:moveTo>
                  <a:pt x="0" y="0"/>
                </a:moveTo>
                <a:lnTo>
                  <a:pt x="1692635" y="0"/>
                </a:lnTo>
                <a:lnTo>
                  <a:pt x="1692635" y="1763162"/>
                </a:lnTo>
                <a:lnTo>
                  <a:pt x="0" y="1763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8901109" y="650486"/>
            <a:ext cx="4399986" cy="2799491"/>
          </a:xfrm>
          <a:custGeom>
            <a:avLst/>
            <a:gdLst/>
            <a:ahLst/>
            <a:cxnLst/>
            <a:rect l="l" t="t" r="r" b="b"/>
            <a:pathLst>
              <a:path w="4399986" h="2799491">
                <a:moveTo>
                  <a:pt x="0" y="0"/>
                </a:moveTo>
                <a:lnTo>
                  <a:pt x="4399986" y="0"/>
                </a:lnTo>
                <a:lnTo>
                  <a:pt x="4399986" y="2799491"/>
                </a:lnTo>
                <a:lnTo>
                  <a:pt x="0" y="2799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2709900" y="1762125"/>
            <a:ext cx="21144450" cy="1447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SI UN     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endParaRPr lang="en-US" sz="11715" spc="-234" dirty="0">
              <a:solidFill>
                <a:srgbClr val="000000"/>
              </a:solidFill>
              <a:latin typeface="Disket Mono"/>
              <a:ea typeface="Disket Mono"/>
              <a:cs typeface="Disket Mono"/>
              <a:sym typeface="Disket Mono"/>
            </a:endParaRP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QUIERES LEV  N     R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 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CON UN   P  LE   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endParaRPr lang="en-US" sz="11715" spc="-234" dirty="0">
              <a:solidFill>
                <a:srgbClr val="000000"/>
              </a:solidFill>
              <a:latin typeface="Disket Mono"/>
              <a:ea typeface="Disket Mono"/>
              <a:cs typeface="Disket Mono"/>
              <a:sym typeface="Disket Mono"/>
            </a:endParaRP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ENDR  S QUE EMPEZ  R 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716346" y="1610323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4144625" y="6017918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6"/>
                </a:lnTo>
                <a:lnTo>
                  <a:pt x="0" y="2049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19926280" y="6017918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6"/>
                </a:lnTo>
                <a:lnTo>
                  <a:pt x="0" y="2049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7370051" y="6366778"/>
            <a:ext cx="2480029" cy="1351616"/>
          </a:xfrm>
          <a:custGeom>
            <a:avLst/>
            <a:gdLst/>
            <a:ahLst/>
            <a:cxnLst/>
            <a:rect l="l" t="t" r="r" b="b"/>
            <a:pathLst>
              <a:path w="2480029" h="1351616">
                <a:moveTo>
                  <a:pt x="0" y="0"/>
                </a:moveTo>
                <a:lnTo>
                  <a:pt x="2480029" y="0"/>
                </a:lnTo>
                <a:lnTo>
                  <a:pt x="2480029" y="1351616"/>
                </a:lnTo>
                <a:lnTo>
                  <a:pt x="0" y="1351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6442791" y="10448773"/>
            <a:ext cx="1854520" cy="1530429"/>
          </a:xfrm>
          <a:custGeom>
            <a:avLst/>
            <a:gdLst/>
            <a:ahLst/>
            <a:cxnLst/>
            <a:rect l="l" t="t" r="r" b="b"/>
            <a:pathLst>
              <a:path w="1854520" h="1530429">
                <a:moveTo>
                  <a:pt x="0" y="0"/>
                </a:moveTo>
                <a:lnTo>
                  <a:pt x="1854520" y="0"/>
                </a:lnTo>
                <a:lnTo>
                  <a:pt x="1854520" y="1530429"/>
                </a:lnTo>
                <a:lnTo>
                  <a:pt x="0" y="1530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>
            <a:off x="20167105" y="9957014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6815222" y="14005361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337690" y="14430421"/>
            <a:ext cx="2480029" cy="1351616"/>
          </a:xfrm>
          <a:custGeom>
            <a:avLst/>
            <a:gdLst/>
            <a:ahLst/>
            <a:cxnLst/>
            <a:rect l="l" t="t" r="r" b="b"/>
            <a:pathLst>
              <a:path w="2480029" h="1351616">
                <a:moveTo>
                  <a:pt x="0" y="0"/>
                </a:moveTo>
                <a:lnTo>
                  <a:pt x="2480029" y="0"/>
                </a:lnTo>
                <a:lnTo>
                  <a:pt x="2480029" y="1351615"/>
                </a:lnTo>
                <a:lnTo>
                  <a:pt x="0" y="1351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20002480" y="14157761"/>
            <a:ext cx="1896935" cy="1896935"/>
          </a:xfrm>
          <a:custGeom>
            <a:avLst/>
            <a:gdLst/>
            <a:ahLst/>
            <a:cxnLst/>
            <a:rect l="l" t="t" r="r" b="b"/>
            <a:pathLst>
              <a:path w="1896935" h="1896935">
                <a:moveTo>
                  <a:pt x="0" y="0"/>
                </a:moveTo>
                <a:lnTo>
                  <a:pt x="1896935" y="0"/>
                </a:lnTo>
                <a:lnTo>
                  <a:pt x="1896935" y="1896935"/>
                </a:lnTo>
                <a:lnTo>
                  <a:pt x="0" y="1896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619217" y="18002250"/>
            <a:ext cx="3223651" cy="1338635"/>
          </a:xfrm>
          <a:custGeom>
            <a:avLst/>
            <a:gdLst/>
            <a:ahLst/>
            <a:cxnLst/>
            <a:rect l="l" t="t" r="r" b="b"/>
            <a:pathLst>
              <a:path w="3223651" h="1338635">
                <a:moveTo>
                  <a:pt x="0" y="0"/>
                </a:moveTo>
                <a:lnTo>
                  <a:pt x="3223651" y="0"/>
                </a:lnTo>
                <a:lnTo>
                  <a:pt x="3223651" y="1338635"/>
                </a:lnTo>
                <a:lnTo>
                  <a:pt x="0" y="13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Freeform 20"/>
          <p:cNvSpPr/>
          <p:nvPr/>
        </p:nvSpPr>
        <p:spPr>
          <a:xfrm>
            <a:off x="23854350" y="717302"/>
            <a:ext cx="3590800" cy="2350812"/>
          </a:xfrm>
          <a:custGeom>
            <a:avLst/>
            <a:gdLst/>
            <a:ahLst/>
            <a:cxnLst/>
            <a:rect l="l" t="t" r="r" b="b"/>
            <a:pathLst>
              <a:path w="3590800" h="2350812">
                <a:moveTo>
                  <a:pt x="0" y="0"/>
                </a:moveTo>
                <a:lnTo>
                  <a:pt x="3590800" y="0"/>
                </a:lnTo>
                <a:lnTo>
                  <a:pt x="3590800" y="2350812"/>
                </a:lnTo>
                <a:lnTo>
                  <a:pt x="0" y="2350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TextBox 21"/>
          <p:cNvSpPr txBox="1"/>
          <p:nvPr/>
        </p:nvSpPr>
        <p:spPr>
          <a:xfrm>
            <a:off x="4127970" y="18514297"/>
            <a:ext cx="18192320" cy="42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8"/>
              </a:lnSpc>
              <a:spcBef>
                <a:spcPct val="0"/>
              </a:spcBef>
            </a:pPr>
            <a:r>
              <a:rPr lang="en-US" sz="1177" spc="-23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“MENSAJE PARA DESCIFRAR NIVEL I” REACLM SERVICIO DE INNOVACIÓN EDUCATIVA DE JUNTA DE COMUNIDADES DE CASTILLA LA MANCHA SE ENCUENTRA BAJO UNA LICENCIA CREATIVE COMMONS ATRIBUCIÓN-COMPARTIR IGUAL 4.0 ESPAÑA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7145271C-E585-27FB-BD5B-9DD8346E218F}"/>
              </a:ext>
            </a:extLst>
          </p:cNvPr>
          <p:cNvSpPr/>
          <p:nvPr/>
        </p:nvSpPr>
        <p:spPr>
          <a:xfrm>
            <a:off x="12092115" y="10001250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129a91-ed4a-4748-8182-8f93dcbdb9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8424794939D245B8B97F09B7A5E605" ma:contentTypeVersion="11" ma:contentTypeDescription="Crear nuevo documento." ma:contentTypeScope="" ma:versionID="3e900e214449afec2c9b619704697da7">
  <xsd:schema xmlns:xsd="http://www.w3.org/2001/XMLSchema" xmlns:xs="http://www.w3.org/2001/XMLSchema" xmlns:p="http://schemas.microsoft.com/office/2006/metadata/properties" xmlns:ns2="e6129a91-ed4a-4748-8182-8f93dcbdb934" targetNamespace="http://schemas.microsoft.com/office/2006/metadata/properties" ma:root="true" ma:fieldsID="37517cfa2d8cca280e9d3c0ddfbca79f" ns2:_="">
    <xsd:import namespace="e6129a91-ed4a-4748-8182-8f93dcbdb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29a91-ed4a-4748-8182-8f93dcbdb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758c2e12-f89a-4233-af3c-91f3f7d13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3D6E5-7BCB-463E-91B8-67B61D7595F8}">
  <ds:schemaRefs>
    <ds:schemaRef ds:uri="http://schemas.microsoft.com/office/2006/metadata/properties"/>
    <ds:schemaRef ds:uri="http://schemas.microsoft.com/office/infopath/2007/PartnerControls"/>
    <ds:schemaRef ds:uri="e6129a91-ed4a-4748-8182-8f93dcbdb934"/>
  </ds:schemaRefs>
</ds:datastoreItem>
</file>

<file path=customXml/itemProps2.xml><?xml version="1.0" encoding="utf-8"?>
<ds:datastoreItem xmlns:ds="http://schemas.openxmlformats.org/officeDocument/2006/customXml" ds:itemID="{D8732E13-2E25-40A6-B733-8E9B58D9E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05688-4C2D-4112-B39B-4FF02C5B5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29a91-ed4a-4748-8182-8f93dcbdb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Disket Mono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MENSAJE NIVEL INICIAL SIN SOLUCIÓN</dc:title>
  <cp:lastModifiedBy>Manuel Martín Díaz</cp:lastModifiedBy>
  <cp:revision>3</cp:revision>
  <dcterms:created xsi:type="dcterms:W3CDTF">2006-08-16T00:00:00Z</dcterms:created>
  <dcterms:modified xsi:type="dcterms:W3CDTF">2025-02-19T07:19:44Z</dcterms:modified>
  <dc:identifier>DAGWRBn-bs0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0x010100B88424794939D245B8B97F09B7A5E605</vt:lpwstr>
  </property>
</Properties>
</file>